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824036" y="3923015"/>
            <a:ext cx="3344981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3808271" y="2587843"/>
            <a:ext cx="7697445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4453079" y="3015792"/>
            <a:ext cx="6462717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4267332" y="4766917"/>
            <a:ext cx="6448608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1284390" y="5061540"/>
            <a:ext cx="2624713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E1607545-F537-4C83-95EC-21EB3720A0E2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863457" y="4135346"/>
            <a:ext cx="2781175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2641919" y="5509809"/>
            <a:ext cx="98424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974F310E-9084-410B-AF46-E8E6E98F510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12192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16038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7545-F537-4C83-95EC-21EB3720A0E2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F310E-9084-410B-AF46-E8E6E98F5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999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550279"/>
            <a:ext cx="2617760" cy="54695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40" y="838199"/>
            <a:ext cx="7877120" cy="51816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7545-F537-4C83-95EC-21EB3720A0E2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F310E-9084-410B-AF46-E8E6E98F5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34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7545-F537-4C83-95EC-21EB3720A0E2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F310E-9084-410B-AF46-E8E6E98F5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53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41" y="1497994"/>
            <a:ext cx="1072191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600" y="3754403"/>
            <a:ext cx="99568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7545-F537-4C83-95EC-21EB3720A0E2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F310E-9084-410B-AF46-E8E6E98F5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021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7545-F537-4C83-95EC-21EB3720A0E2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F310E-9084-410B-AF46-E8E6E98F510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21664" y="2039112"/>
            <a:ext cx="48768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039112"/>
            <a:ext cx="48768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246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1664" y="2038389"/>
            <a:ext cx="402336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54788" y="2038387"/>
            <a:ext cx="4019611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7545-F537-4C83-95EC-21EB3720A0E2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F310E-9084-410B-AF46-E8E6E98F510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5244850" y="4281003"/>
            <a:ext cx="1717993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5234482" y="3316841"/>
            <a:ext cx="1717993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1121664" y="2743199"/>
            <a:ext cx="402336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7059168" y="2743200"/>
            <a:ext cx="402336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3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7545-F537-4C83-95EC-21EB3720A0E2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F310E-9084-410B-AF46-E8E6E98F5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400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7545-F537-4C83-95EC-21EB3720A0E2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F310E-9084-410B-AF46-E8E6E98F5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10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41" y="1487082"/>
            <a:ext cx="4011084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1133" y="835428"/>
            <a:ext cx="6265827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5041" y="3408421"/>
            <a:ext cx="4011084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7545-F537-4C83-95EC-21EB3720A0E2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F310E-9084-410B-AF46-E8E6E98F5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5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5600" y="191206"/>
            <a:ext cx="37084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40" y="4669655"/>
            <a:ext cx="1072192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840736" y="594360"/>
            <a:ext cx="6498336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5600" y="5416153"/>
            <a:ext cx="89408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07545-F537-4C83-95EC-21EB3720A0E2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F310E-9084-410B-AF46-E8E6E98F5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827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>
            <a:lum bright="-1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40" y="436563"/>
            <a:ext cx="1072192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600" y="2038388"/>
            <a:ext cx="99568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40" y="6148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E1607545-F537-4C83-95EC-21EB3720A0E2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148876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2160" y="6148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974F310E-9084-410B-AF46-E8E6E98F5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412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2743200" y="1481139"/>
          <a:ext cx="7467600" cy="40814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3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6048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Me </a:t>
                      </a:r>
                      <a:r>
                        <a:rPr lang="en-US" sz="2800" dirty="0" err="1" smtClean="0"/>
                        <a:t>gusta</a:t>
                      </a:r>
                      <a:r>
                        <a:rPr lang="en-US" sz="2800" dirty="0" smtClean="0"/>
                        <a:t>(n)</a:t>
                      </a:r>
                    </a:p>
                    <a:p>
                      <a:pPr algn="ctr"/>
                      <a:r>
                        <a:rPr lang="en-US" sz="2000" i="1" dirty="0" smtClean="0"/>
                        <a:t>I</a:t>
                      </a:r>
                      <a:r>
                        <a:rPr lang="en-US" sz="2000" i="1" baseline="0" dirty="0" smtClean="0"/>
                        <a:t> like</a:t>
                      </a:r>
                      <a:endParaRPr lang="en-US" sz="2000" i="1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Nos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gusta</a:t>
                      </a:r>
                      <a:r>
                        <a:rPr lang="en-US" sz="2800" dirty="0" smtClean="0"/>
                        <a:t>(n)</a:t>
                      </a:r>
                    </a:p>
                    <a:p>
                      <a:pPr algn="ctr"/>
                      <a:r>
                        <a:rPr lang="en-US" sz="2000" i="1" dirty="0" smtClean="0"/>
                        <a:t>We like</a:t>
                      </a:r>
                      <a:endParaRPr lang="en-US" sz="20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048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Te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gusta</a:t>
                      </a:r>
                      <a:r>
                        <a:rPr lang="en-US" sz="2800" dirty="0" smtClean="0"/>
                        <a:t>(n)</a:t>
                      </a:r>
                    </a:p>
                    <a:p>
                      <a:pPr algn="ctr"/>
                      <a:r>
                        <a:rPr lang="en-US" sz="2000" i="1" dirty="0" smtClean="0"/>
                        <a:t>You like</a:t>
                      </a:r>
                      <a:endParaRPr lang="en-US" sz="2000" i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Os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gusta</a:t>
                      </a:r>
                      <a:r>
                        <a:rPr lang="en-US" sz="2800" dirty="0" smtClean="0"/>
                        <a:t>(n)</a:t>
                      </a:r>
                    </a:p>
                    <a:p>
                      <a:pPr algn="ctr"/>
                      <a:r>
                        <a:rPr lang="en-US" sz="2000" i="1" dirty="0" smtClean="0"/>
                        <a:t>Y’all like</a:t>
                      </a:r>
                      <a:endParaRPr lang="en-US" sz="20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048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Le </a:t>
                      </a:r>
                      <a:r>
                        <a:rPr lang="en-US" sz="2800" dirty="0" err="1" smtClean="0"/>
                        <a:t>gusta</a:t>
                      </a:r>
                      <a:r>
                        <a:rPr lang="en-US" sz="2800" dirty="0" smtClean="0"/>
                        <a:t>(n)</a:t>
                      </a:r>
                    </a:p>
                    <a:p>
                      <a:pPr algn="ctr"/>
                      <a:r>
                        <a:rPr lang="en-US" sz="2000" i="1" dirty="0" smtClean="0"/>
                        <a:t>He/she/</a:t>
                      </a:r>
                      <a:r>
                        <a:rPr lang="en-US" sz="2000" i="1" dirty="0" err="1" smtClean="0"/>
                        <a:t>Ud</a:t>
                      </a:r>
                      <a:r>
                        <a:rPr lang="en-US" sz="2000" i="1" dirty="0" smtClean="0"/>
                        <a:t>. likes</a:t>
                      </a:r>
                      <a:endParaRPr lang="en-US" sz="2000" i="1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Les </a:t>
                      </a:r>
                      <a:r>
                        <a:rPr lang="en-US" sz="2800" dirty="0" err="1" smtClean="0"/>
                        <a:t>gusta</a:t>
                      </a:r>
                      <a:r>
                        <a:rPr lang="en-US" sz="2800" dirty="0" smtClean="0"/>
                        <a:t>(n)</a:t>
                      </a:r>
                    </a:p>
                    <a:p>
                      <a:pPr algn="ctr"/>
                      <a:r>
                        <a:rPr lang="en-US" sz="2000" i="1" dirty="0" smtClean="0"/>
                        <a:t>They/</a:t>
                      </a:r>
                      <a:r>
                        <a:rPr lang="en-US" sz="2000" i="1" dirty="0" err="1" smtClean="0"/>
                        <a:t>Uds</a:t>
                      </a:r>
                      <a:r>
                        <a:rPr lang="en-US" sz="2000" i="1" dirty="0" smtClean="0"/>
                        <a:t>.</a:t>
                      </a:r>
                      <a:r>
                        <a:rPr lang="en-US" sz="2000" i="1" baseline="0" dirty="0" smtClean="0"/>
                        <a:t> like</a:t>
                      </a:r>
                      <a:endParaRPr lang="en-US" sz="20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Gustar</a:t>
            </a:r>
            <a:r>
              <a:rPr lang="en-US" dirty="0" smtClean="0"/>
              <a:t>” </a:t>
            </a:r>
            <a:r>
              <a:rPr lang="en-US" dirty="0" smtClean="0"/>
              <a:t>= to like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00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5280" y="436564"/>
            <a:ext cx="8041440" cy="1011237"/>
          </a:xfrm>
        </p:spPr>
        <p:txBody>
          <a:bodyPr/>
          <a:lstStyle/>
          <a:p>
            <a:r>
              <a:rPr lang="en-US" dirty="0" err="1" smtClean="0"/>
              <a:t>Ejemplos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447800"/>
            <a:ext cx="8610600" cy="5029200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3200" dirty="0"/>
              <a:t>A </a:t>
            </a:r>
            <a:r>
              <a:rPr lang="en-US" sz="3200" dirty="0" err="1"/>
              <a:t>mí</a:t>
            </a:r>
            <a:r>
              <a:rPr lang="en-US" sz="3200" dirty="0"/>
              <a:t> ____________ las papas </a:t>
            </a:r>
            <a:r>
              <a:rPr lang="en-US" sz="3200" dirty="0" err="1"/>
              <a:t>fritas</a:t>
            </a:r>
            <a:r>
              <a:rPr lang="en-US" sz="3200" dirty="0"/>
              <a:t>.</a:t>
            </a:r>
          </a:p>
          <a:p>
            <a:pPr marL="457200" indent="-457200">
              <a:buAutoNum type="arabicPeriod"/>
            </a:pPr>
            <a:r>
              <a:rPr lang="en-US" sz="3200" dirty="0"/>
              <a:t>A </a:t>
            </a:r>
            <a:r>
              <a:rPr lang="en-US" sz="3200" dirty="0" err="1"/>
              <a:t>ellos</a:t>
            </a:r>
            <a:r>
              <a:rPr lang="en-US" sz="3200" dirty="0"/>
              <a:t> _____________ </a:t>
            </a:r>
            <a:r>
              <a:rPr lang="en-US" sz="3200" dirty="0" err="1"/>
              <a:t>estudiar</a:t>
            </a:r>
            <a:r>
              <a:rPr lang="en-US" sz="3200" dirty="0"/>
              <a:t>.</a:t>
            </a:r>
          </a:p>
          <a:p>
            <a:pPr marL="457200" indent="-457200">
              <a:buAutoNum type="arabicPeriod"/>
            </a:pPr>
            <a:r>
              <a:rPr lang="en-US" sz="3200" dirty="0"/>
              <a:t>A </a:t>
            </a:r>
            <a:r>
              <a:rPr lang="en-US" sz="3200" dirty="0" err="1"/>
              <a:t>ti</a:t>
            </a:r>
            <a:r>
              <a:rPr lang="en-US" sz="3200" dirty="0"/>
              <a:t> ____________ </a:t>
            </a:r>
            <a:r>
              <a:rPr lang="en-US" sz="3200" dirty="0" err="1"/>
              <a:t>ser</a:t>
            </a:r>
            <a:r>
              <a:rPr lang="en-US" sz="3200" dirty="0"/>
              <a:t> mi amigo.</a:t>
            </a:r>
          </a:p>
          <a:p>
            <a:pPr marL="457200" indent="-457200">
              <a:buAutoNum type="arabicPeriod"/>
            </a:pPr>
            <a:r>
              <a:rPr lang="en-US" sz="3200" dirty="0"/>
              <a:t>A </a:t>
            </a:r>
            <a:r>
              <a:rPr lang="en-US" sz="3200" dirty="0" err="1"/>
              <a:t>nosotros</a:t>
            </a:r>
            <a:r>
              <a:rPr lang="en-US" sz="3200" dirty="0"/>
              <a:t> ______________ el </a:t>
            </a:r>
            <a:r>
              <a:rPr lang="en-US" sz="3200" dirty="0" err="1"/>
              <a:t>agua</a:t>
            </a:r>
            <a:r>
              <a:rPr lang="en-US" sz="3200" dirty="0"/>
              <a:t>.</a:t>
            </a:r>
          </a:p>
          <a:p>
            <a:pPr marL="457200" indent="-457200">
              <a:buAutoNum type="arabicPeriod"/>
            </a:pPr>
            <a:r>
              <a:rPr lang="en-US" sz="3200" dirty="0"/>
              <a:t>A </a:t>
            </a:r>
            <a:r>
              <a:rPr lang="en-US" sz="3200" dirty="0" err="1"/>
              <a:t>ella</a:t>
            </a:r>
            <a:r>
              <a:rPr lang="en-US" sz="3200" dirty="0"/>
              <a:t> _____________ las </a:t>
            </a:r>
            <a:r>
              <a:rPr lang="en-US" sz="3200" dirty="0" err="1"/>
              <a:t>galletas</a:t>
            </a:r>
            <a:r>
              <a:rPr lang="en-US" sz="3200" dirty="0"/>
              <a:t>.</a:t>
            </a:r>
          </a:p>
          <a:p>
            <a:pPr marL="457200" indent="-457200">
              <a:buAutoNum type="arabicPeriod"/>
            </a:pPr>
            <a:r>
              <a:rPr lang="en-US" sz="3200" dirty="0"/>
              <a:t>A </a:t>
            </a:r>
            <a:r>
              <a:rPr lang="en-US" sz="3200" dirty="0" err="1"/>
              <a:t>Usted</a:t>
            </a:r>
            <a:r>
              <a:rPr lang="en-US" sz="3200" dirty="0"/>
              <a:t> _____________ </a:t>
            </a:r>
            <a:r>
              <a:rPr lang="en-US" sz="3200" dirty="0" err="1"/>
              <a:t>correr</a:t>
            </a:r>
            <a:r>
              <a:rPr lang="en-US" sz="3200" dirty="0"/>
              <a:t>.</a:t>
            </a:r>
          </a:p>
          <a:p>
            <a:pPr marL="457200" indent="-457200">
              <a:buAutoNum type="arabicPeriod"/>
            </a:pPr>
            <a:r>
              <a:rPr lang="en-US" sz="3200" dirty="0"/>
              <a:t>A </a:t>
            </a:r>
            <a:r>
              <a:rPr lang="en-US" sz="3200" dirty="0" err="1"/>
              <a:t>ellas</a:t>
            </a:r>
            <a:r>
              <a:rPr lang="en-US" sz="3200" dirty="0"/>
              <a:t> _____________ </a:t>
            </a:r>
            <a:r>
              <a:rPr lang="en-US" sz="3200" dirty="0" err="1"/>
              <a:t>pasar</a:t>
            </a:r>
            <a:r>
              <a:rPr lang="en-US" sz="3200" dirty="0"/>
              <a:t> un </a:t>
            </a:r>
            <a:r>
              <a:rPr lang="en-US" sz="3200" dirty="0" err="1"/>
              <a:t>rato</a:t>
            </a:r>
            <a:r>
              <a:rPr lang="en-US" sz="3200" dirty="0"/>
              <a:t> con amigos.</a:t>
            </a:r>
          </a:p>
          <a:p>
            <a:pPr marL="457200" indent="-457200">
              <a:buAutoNum type="arabicPeriod"/>
            </a:pPr>
            <a:r>
              <a:rPr lang="en-US" sz="3200" dirty="0"/>
              <a:t>A Jeffrey _____________ </a:t>
            </a:r>
            <a:r>
              <a:rPr lang="en-US" sz="3200"/>
              <a:t>dibujar.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2674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etchbook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Bradley Hand ITC TT-Bold</vt:lpstr>
      <vt:lpstr>Cambria</vt:lpstr>
      <vt:lpstr>Rage Italic</vt:lpstr>
      <vt:lpstr>Sketchbook</vt:lpstr>
      <vt:lpstr>“Gustar” = to like</vt:lpstr>
      <vt:lpstr>Ejemplos</vt:lpstr>
    </vt:vector>
  </TitlesOfParts>
  <Company>Imagine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“Gustar” = to like</dc:title>
  <dc:creator>Sarah Victoria</dc:creator>
  <cp:lastModifiedBy>Sarah Victoria</cp:lastModifiedBy>
  <cp:revision>1</cp:revision>
  <dcterms:created xsi:type="dcterms:W3CDTF">2018-09-13T16:05:55Z</dcterms:created>
  <dcterms:modified xsi:type="dcterms:W3CDTF">2018-09-13T16:06:39Z</dcterms:modified>
</cp:coreProperties>
</file>